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More Sugar" charset="1" panose="00000000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3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7960172" y="15468035"/>
            <a:ext cx="13340457" cy="13413622"/>
          </a:xfrm>
          <a:custGeom>
            <a:avLst/>
            <a:gdLst/>
            <a:ahLst/>
            <a:cxnLst/>
            <a:rect r="r" b="b" t="t" l="l"/>
            <a:pathLst>
              <a:path h="13413622" w="13340457">
                <a:moveTo>
                  <a:pt x="13340456" y="0"/>
                </a:moveTo>
                <a:lnTo>
                  <a:pt x="0" y="0"/>
                </a:lnTo>
                <a:lnTo>
                  <a:pt x="0" y="13413622"/>
                </a:lnTo>
                <a:lnTo>
                  <a:pt x="13340456" y="13413622"/>
                </a:lnTo>
                <a:lnTo>
                  <a:pt x="1334045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724469" y="15976005"/>
            <a:ext cx="12397682" cy="12397682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13955" t="0" r="-35857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23143943" y="16043907"/>
            <a:ext cx="5368514" cy="12837750"/>
          </a:xfrm>
          <a:custGeom>
            <a:avLst/>
            <a:gdLst/>
            <a:ahLst/>
            <a:cxnLst/>
            <a:rect r="r" b="b" t="t" l="l"/>
            <a:pathLst>
              <a:path h="12837750" w="5368514">
                <a:moveTo>
                  <a:pt x="0" y="0"/>
                </a:moveTo>
                <a:lnTo>
                  <a:pt x="5368513" y="0"/>
                </a:lnTo>
                <a:lnTo>
                  <a:pt x="5368513" y="12837750"/>
                </a:lnTo>
                <a:lnTo>
                  <a:pt x="0" y="128377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95865" y="18688559"/>
            <a:ext cx="5689775" cy="12984963"/>
          </a:xfrm>
          <a:custGeom>
            <a:avLst/>
            <a:gdLst/>
            <a:ahLst/>
            <a:cxnLst/>
            <a:rect r="r" b="b" t="t" l="l"/>
            <a:pathLst>
              <a:path h="12984963" w="5689775">
                <a:moveTo>
                  <a:pt x="0" y="0"/>
                </a:moveTo>
                <a:lnTo>
                  <a:pt x="5689774" y="0"/>
                </a:lnTo>
                <a:lnTo>
                  <a:pt x="5689774" y="12984963"/>
                </a:lnTo>
                <a:lnTo>
                  <a:pt x="0" y="1298496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5127">
            <a:off x="18807713" y="33153665"/>
            <a:ext cx="11704320" cy="13996197"/>
          </a:xfrm>
          <a:custGeom>
            <a:avLst/>
            <a:gdLst/>
            <a:ahLst/>
            <a:cxnLst/>
            <a:rect r="r" b="b" t="t" l="l"/>
            <a:pathLst>
              <a:path h="13996197" w="11704320">
                <a:moveTo>
                  <a:pt x="0" y="0"/>
                </a:moveTo>
                <a:lnTo>
                  <a:pt x="11704320" y="0"/>
                </a:lnTo>
                <a:lnTo>
                  <a:pt x="11704320" y="13996197"/>
                </a:lnTo>
                <a:lnTo>
                  <a:pt x="0" y="1399619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655303" y="34443083"/>
            <a:ext cx="11950194" cy="10396669"/>
          </a:xfrm>
          <a:custGeom>
            <a:avLst/>
            <a:gdLst/>
            <a:ahLst/>
            <a:cxnLst/>
            <a:rect r="r" b="b" t="t" l="l"/>
            <a:pathLst>
              <a:path h="10396669" w="11950194">
                <a:moveTo>
                  <a:pt x="0" y="0"/>
                </a:moveTo>
                <a:lnTo>
                  <a:pt x="11950194" y="0"/>
                </a:lnTo>
                <a:lnTo>
                  <a:pt x="11950194" y="10396668"/>
                </a:lnTo>
                <a:lnTo>
                  <a:pt x="0" y="1039666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381337">
            <a:off x="-705488" y="35888114"/>
            <a:ext cx="10883576" cy="11156423"/>
          </a:xfrm>
          <a:custGeom>
            <a:avLst/>
            <a:gdLst/>
            <a:ahLst/>
            <a:cxnLst/>
            <a:rect r="r" b="b" t="t" l="l"/>
            <a:pathLst>
              <a:path h="11156423" w="10883576">
                <a:moveTo>
                  <a:pt x="0" y="0"/>
                </a:moveTo>
                <a:lnTo>
                  <a:pt x="10883576" y="0"/>
                </a:lnTo>
                <a:lnTo>
                  <a:pt x="10883576" y="11156424"/>
                </a:lnTo>
                <a:lnTo>
                  <a:pt x="0" y="1115642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916898" y="29598432"/>
            <a:ext cx="14841185" cy="3988569"/>
          </a:xfrm>
          <a:custGeom>
            <a:avLst/>
            <a:gdLst/>
            <a:ahLst/>
            <a:cxnLst/>
            <a:rect r="r" b="b" t="t" l="l"/>
            <a:pathLst>
              <a:path h="3988569" w="14841185">
                <a:moveTo>
                  <a:pt x="0" y="0"/>
                </a:moveTo>
                <a:lnTo>
                  <a:pt x="14841185" y="0"/>
                </a:lnTo>
                <a:lnTo>
                  <a:pt x="14841185" y="3988568"/>
                </a:lnTo>
                <a:lnTo>
                  <a:pt x="0" y="398856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929638">
            <a:off x="18400236" y="4238968"/>
            <a:ext cx="23175217" cy="2916215"/>
          </a:xfrm>
          <a:custGeom>
            <a:avLst/>
            <a:gdLst/>
            <a:ahLst/>
            <a:cxnLst/>
            <a:rect r="r" b="b" t="t" l="l"/>
            <a:pathLst>
              <a:path h="2916215" w="23175217">
                <a:moveTo>
                  <a:pt x="0" y="0"/>
                </a:moveTo>
                <a:lnTo>
                  <a:pt x="23175217" y="0"/>
                </a:lnTo>
                <a:lnTo>
                  <a:pt x="23175217" y="2916215"/>
                </a:lnTo>
                <a:lnTo>
                  <a:pt x="0" y="291621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929638">
            <a:off x="17850009" y="855959"/>
            <a:ext cx="23175217" cy="2916215"/>
          </a:xfrm>
          <a:custGeom>
            <a:avLst/>
            <a:gdLst/>
            <a:ahLst/>
            <a:cxnLst/>
            <a:rect r="r" b="b" t="t" l="l"/>
            <a:pathLst>
              <a:path h="2916215" w="23175217">
                <a:moveTo>
                  <a:pt x="0" y="0"/>
                </a:moveTo>
                <a:lnTo>
                  <a:pt x="23175217" y="0"/>
                </a:lnTo>
                <a:lnTo>
                  <a:pt x="23175217" y="2916215"/>
                </a:lnTo>
                <a:lnTo>
                  <a:pt x="0" y="291621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false" rot="-921968">
            <a:off x="-12310910" y="4238968"/>
            <a:ext cx="23175217" cy="2916215"/>
          </a:xfrm>
          <a:custGeom>
            <a:avLst/>
            <a:gdLst/>
            <a:ahLst/>
            <a:cxnLst/>
            <a:rect r="r" b="b" t="t" l="l"/>
            <a:pathLst>
              <a:path h="2916215" w="23175217">
                <a:moveTo>
                  <a:pt x="23175217" y="0"/>
                </a:moveTo>
                <a:lnTo>
                  <a:pt x="0" y="0"/>
                </a:lnTo>
                <a:lnTo>
                  <a:pt x="0" y="2916215"/>
                </a:lnTo>
                <a:lnTo>
                  <a:pt x="23175217" y="2916215"/>
                </a:lnTo>
                <a:lnTo>
                  <a:pt x="23175217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-921968">
            <a:off x="-17249111" y="2395837"/>
            <a:ext cx="23175217" cy="2916215"/>
          </a:xfrm>
          <a:custGeom>
            <a:avLst/>
            <a:gdLst/>
            <a:ahLst/>
            <a:cxnLst/>
            <a:rect r="r" b="b" t="t" l="l"/>
            <a:pathLst>
              <a:path h="2916215" w="23175217">
                <a:moveTo>
                  <a:pt x="23175217" y="0"/>
                </a:moveTo>
                <a:lnTo>
                  <a:pt x="0" y="0"/>
                </a:lnTo>
                <a:lnTo>
                  <a:pt x="0" y="2916214"/>
                </a:lnTo>
                <a:lnTo>
                  <a:pt x="23175217" y="2916214"/>
                </a:lnTo>
                <a:lnTo>
                  <a:pt x="23175217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true" rot="0">
            <a:off x="24113484" y="7330791"/>
            <a:ext cx="11704320" cy="7183526"/>
          </a:xfrm>
          <a:custGeom>
            <a:avLst/>
            <a:gdLst/>
            <a:ahLst/>
            <a:cxnLst/>
            <a:rect r="r" b="b" t="t" l="l"/>
            <a:pathLst>
              <a:path h="7183526" w="11704320">
                <a:moveTo>
                  <a:pt x="0" y="7183527"/>
                </a:moveTo>
                <a:lnTo>
                  <a:pt x="11704320" y="7183527"/>
                </a:lnTo>
                <a:lnTo>
                  <a:pt x="11704320" y="0"/>
                </a:lnTo>
                <a:lnTo>
                  <a:pt x="0" y="0"/>
                </a:lnTo>
                <a:lnTo>
                  <a:pt x="0" y="7183527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true" rot="0">
            <a:off x="-6575462" y="7330791"/>
            <a:ext cx="11704320" cy="7183526"/>
          </a:xfrm>
          <a:custGeom>
            <a:avLst/>
            <a:gdLst/>
            <a:ahLst/>
            <a:cxnLst/>
            <a:rect r="r" b="b" t="t" l="l"/>
            <a:pathLst>
              <a:path h="7183526" w="11704320">
                <a:moveTo>
                  <a:pt x="11704320" y="7183527"/>
                </a:moveTo>
                <a:lnTo>
                  <a:pt x="0" y="7183527"/>
                </a:lnTo>
                <a:lnTo>
                  <a:pt x="0" y="0"/>
                </a:lnTo>
                <a:lnTo>
                  <a:pt x="11704320" y="0"/>
                </a:lnTo>
                <a:lnTo>
                  <a:pt x="11704320" y="7183527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8527742" y="6115751"/>
            <a:ext cx="12205316" cy="5126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69"/>
              </a:lnSpc>
            </a:pPr>
            <a:r>
              <a:rPr lang="en-US" sz="30049">
                <a:solidFill>
                  <a:srgbClr val="F36F92"/>
                </a:solidFill>
                <a:latin typeface="More Sugar"/>
                <a:ea typeface="More Sugar"/>
                <a:cs typeface="More Sugar"/>
                <a:sym typeface="More Sugar"/>
              </a:rPr>
              <a:t>Happy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116857" y="10341529"/>
            <a:ext cx="17027085" cy="5126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69"/>
              </a:lnSpc>
            </a:pPr>
            <a:r>
              <a:rPr lang="en-US" sz="30049">
                <a:solidFill>
                  <a:srgbClr val="F36F92"/>
                </a:solidFill>
                <a:latin typeface="More Sugar"/>
                <a:ea typeface="More Sugar"/>
                <a:cs typeface="More Sugar"/>
                <a:sym typeface="More Sugar"/>
              </a:rPr>
              <a:t>Birthday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035569" y="30190585"/>
            <a:ext cx="13189661" cy="250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739"/>
              </a:lnSpc>
            </a:pPr>
            <a:r>
              <a:rPr lang="en-US" sz="14813">
                <a:solidFill>
                  <a:srgbClr val="F36F92"/>
                </a:solidFill>
                <a:latin typeface="More Sugar"/>
                <a:ea typeface="More Sugar"/>
                <a:cs typeface="More Sugar"/>
                <a:sym typeface="More Sugar"/>
              </a:rPr>
              <a:t>Claudia Alves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DAGywOHq3m0</dc:identifier>
  <dcterms:modified xsi:type="dcterms:W3CDTF">2011-08-01T06:04:30Z</dcterms:modified>
  <cp:revision>1</cp:revision>
  <dc:title>Pink Playful Happy Birthday Card (32 x 48 in)</dc:title>
</cp:coreProperties>
</file>